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523" r:id="rId125"/>
    <p:sldId id="524" r:id="rId126"/>
    <p:sldId id="525" r:id="rId127"/>
    <p:sldId id="526" r:id="rId128"/>
    <p:sldId id="527" r:id="rId129"/>
    <p:sldId id="528" r:id="rId130"/>
    <p:sldId id="529" r:id="rId131"/>
    <p:sldId id="535" r:id="rId132"/>
    <p:sldId id="532" r:id="rId133"/>
    <p:sldId id="533" r:id="rId134"/>
    <p:sldId id="534" r:id="rId135"/>
    <p:sldId id="540" r:id="rId136"/>
    <p:sldId id="542" r:id="rId137"/>
    <p:sldId id="536" r:id="rId138"/>
    <p:sldId id="537" r:id="rId139"/>
    <p:sldId id="538" r:id="rId140"/>
    <p:sldId id="541" r:id="rId141"/>
    <p:sldId id="543" r:id="rId142"/>
    <p:sldId id="539" r:id="rId143"/>
    <p:sldId id="544" r:id="rId144"/>
    <p:sldId id="545" r:id="rId145"/>
    <p:sldId id="546" r:id="rId146"/>
    <p:sldId id="547" r:id="rId147"/>
    <p:sldId id="548" r:id="rId148"/>
    <p:sldId id="549" r:id="rId149"/>
    <p:sldId id="557" r:id="rId150"/>
    <p:sldId id="550" r:id="rId151"/>
    <p:sldId id="551" r:id="rId152"/>
    <p:sldId id="552" r:id="rId153"/>
    <p:sldId id="553" r:id="rId154"/>
    <p:sldId id="554" r:id="rId155"/>
    <p:sldId id="556" r:id="rId156"/>
    <p:sldId id="395" r:id="rId157"/>
    <p:sldId id="396" r:id="rId158"/>
    <p:sldId id="397" r:id="rId159"/>
    <p:sldId id="398"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2" autoAdjust="0"/>
    <p:restoredTop sz="95847" autoAdjust="0"/>
  </p:normalViewPr>
  <p:slideViewPr>
    <p:cSldViewPr snapToGrid="0">
      <p:cViewPr>
        <p:scale>
          <a:sx n="100" d="100"/>
          <a:sy n="100" d="100"/>
        </p:scale>
        <p:origin x="317"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143</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156</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157</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159</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49390" y="1303883"/>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886666" y="927739"/>
            <a:ext cx="4796232" cy="5002521"/>
          </a:xfrm>
          <a:prstGeom prst="rect">
            <a:avLst/>
          </a:prstGeom>
        </p:spPr>
      </p:pic>
      <p:sp>
        <p:nvSpPr>
          <p:cNvPr id="4" name="Rectangle 3">
            <a:extLst>
              <a:ext uri="{FF2B5EF4-FFF2-40B4-BE49-F238E27FC236}">
                <a16:creationId xmlns:a16="http://schemas.microsoft.com/office/drawing/2014/main" id="{E4B704EE-7508-4AB4-9731-009B00756F5B}"/>
              </a:ext>
            </a:extLst>
          </p:cNvPr>
          <p:cNvSpPr/>
          <p:nvPr/>
        </p:nvSpPr>
        <p:spPr>
          <a:xfrm>
            <a:off x="1224713" y="4804008"/>
            <a:ext cx="4362773" cy="153433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66908492-FAA9-4EC4-84CF-04D23B9D7517}"/>
              </a:ext>
            </a:extLst>
          </p:cNvPr>
          <p:cNvSpPr/>
          <p:nvPr/>
        </p:nvSpPr>
        <p:spPr>
          <a:xfrm>
            <a:off x="2006669" y="4764122"/>
            <a:ext cx="2798859" cy="400110"/>
          </a:xfrm>
          <a:prstGeom prst="rect">
            <a:avLst/>
          </a:prstGeom>
        </p:spPr>
        <p:txBody>
          <a:bodyPr wrap="square">
            <a:spAutoFit/>
          </a:bodyPr>
          <a:lstStyle/>
          <a:p>
            <a:r>
              <a:rPr lang="en-MY" sz="2000" b="1" dirty="0">
                <a:solidFill>
                  <a:schemeClr val="bg1"/>
                </a:solidFill>
              </a:rPr>
              <a:t>bit.ly/fstmtubelaravel </a:t>
            </a:r>
            <a:endParaRPr lang="en-MY" sz="2000" dirty="0"/>
          </a:p>
        </p:txBody>
      </p:sp>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127</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131</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144</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145</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148</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149</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151</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152</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153</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t21</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t22</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4557</Words>
  <Application>Microsoft Office PowerPoint</Application>
  <PresentationFormat>Widescreen</PresentationFormat>
  <Paragraphs>678</Paragraphs>
  <Slides>159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159</vt:i4>
      </vt:variant>
    </vt:vector>
  </HeadingPairs>
  <TitlesOfParts>
    <vt:vector size="163"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bit.ly/fstmtubelaravel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bit.ly/fstmtubelaravel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Laravel t19  Table relationship (Jadual dengan  perhubungan 1-Many)  </vt:lpstr>
      <vt:lpstr>Laravel t20  Insert record with drop down data option (Masukkan data baharu  dengan jadual berhubungan)  </vt:lpstr>
      <vt:lpstr>Laravel t21  Upload record with file (Muat naik sebarang fail)  </vt:lpstr>
      <vt:lpstr>Laravel t22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2020-04-04T14:07:47Z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